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77" r:id="rId4"/>
    <p:sldId id="278" r:id="rId5"/>
    <p:sldId id="279" r:id="rId6"/>
    <p:sldId id="280" r:id="rId7"/>
    <p:sldId id="281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2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F2B00-3B59-49C5-99B4-C9C27DE2591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68C2C-443D-477D-B53B-A1086B7F3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49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2E83-8D84-BC05-AECB-B4221837E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E6AED-2849-2295-63A2-0D97892CE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695E4-1E8E-C517-280C-1A0AFF527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67A7-6C35-4DD6-982E-883F5BEBCFA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7FEE9-B7DB-A897-0A7A-E95E0177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BADC3-A887-BFFF-F77D-4128CA76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4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B8EB1-7787-2440-B769-F2F4829F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331D-8320-0F14-8562-7A6E6AF53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4207-25DE-9084-A136-0FC22D31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9BC9-9E10-4C05-B24F-175739D6BAD6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5DA53-1426-20E3-0BC8-7B7625EC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7585A-3903-E268-1606-FDC767E1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23E04-C813-E092-0E06-56DB33FA4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E81FA-9594-4B52-5E75-5A815B03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CB002-5F16-D67D-AC84-EBA9C301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AB35-7784-432D-B479-AE3FB3CA626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F9F4C-96C5-C81A-CF98-3FA0E7F0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C17D6-1F67-A4D0-A38E-A9DD8A96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5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C2C7-AB88-3C5D-863D-E69726F6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D1596-F728-2DD9-F503-D75A24498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98C28-8C4C-D3EC-928C-DCB58BFB5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202F9-C49B-9D6C-0F50-681A3EF9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AF74-4417-4CB9-9B03-DC52F72C3741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F0E72-BFA7-4990-5A0A-DDE824D0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A675B-AE5F-A017-9F73-AFA4EE32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161BC-D44A-1F33-4114-C057DEFBF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DFE43-D4F1-5013-77FE-16681DF34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918E9-932D-6993-8E99-CAD5CDA0C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4D01F-7C4F-86B0-E435-CE6CD4602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604B4C-E95C-2149-D369-C592E8DB2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021D9-CD0A-9C43-5BF6-9D677A1A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229D-09C0-48AA-85E7-980EE3C353DC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CCC8C-E53B-7AC1-AEF3-D094103B2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66FD17-9EEB-A669-6843-CF9F292A2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134C9-41A7-A839-09E9-6CB6D6ED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315904-E202-1D08-5ED8-5CFD77B5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A551-AE09-4C19-AFB4-92B5984991DD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1F0F5-CF57-B5DE-758D-2E5B8378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44EF22-B031-6BA9-DDAA-0BCA54B1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8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9D863-C9E8-D8D0-C343-E08F2172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FD8D-D7B9-45F3-B865-C03EC8B78D24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6E2298-A574-E2D5-4398-065F4F1B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6BF03-2730-6524-6EDE-02DA848F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6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FE0F-3F15-B67C-D82C-FF2F72DDC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A6B5-0E39-EADD-965B-BD657E8B4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663F-E303-9FE1-AB89-3846C1CE4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704D5-680C-1849-C774-4E8B8649D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66BC-FEFD-442B-96AA-71F8A0349511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1D81D-35CE-66F1-23F7-C5180D8B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4CD09-2466-31EA-B739-A3980DEE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3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9C84D-B706-0B27-4305-08F8447E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48C1A-0A0C-575D-C843-9ECA392A6B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604AE-53EE-FE5F-3189-6D4F4033E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2C04A-7318-5304-AAD0-B9BD4F59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FA99-EC5C-4EB3-93B2-93A12C5D187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62F92-6912-BDF8-E9F5-DA196D4A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93388-58CB-BB81-847A-A2D02F8C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D8E0-C99D-48C6-0165-17D8CD16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EBA84-54F7-D5FC-B9A4-ACFED276F6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6DAA3-4584-8788-4113-DA3F624A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97B2-E5FD-4098-85D2-B4C5C23D1F98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234AB-A457-0B5D-0AFD-3554DEE5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02B5E-94E3-6E87-2D0B-D059668F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9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DF8AE-8AF0-9EF9-650D-1B66CB798D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3C1BD-C0B1-53FB-D4E8-33CD67A85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36130-CBD1-D6E3-1DAC-171F96FC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D056-8B02-4420-A2EE-42364D7AC77B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B7139-DAC0-4065-940E-2DB82DC9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0EE63-8EB8-AB29-8963-CFFBCD23A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7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F40B0-48B0-D3BA-E4C9-5E0DDEB95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8B71-62C3-D7F2-B5B1-B90D0FF40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7A309-9F6D-7305-6F06-22F7FA724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366E4-8E56-4F14-9309-C22160CCC170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D0931-E7E2-2974-18F8-452E0FFB4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4EDAE-3738-667F-F908-24445BC5F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2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9A3235F-EC8A-8177-C010-61D18855F8E6}"/>
              </a:ext>
            </a:extLst>
          </p:cNvPr>
          <p:cNvSpPr txBox="1">
            <a:spLocks/>
          </p:cNvSpPr>
          <p:nvPr/>
        </p:nvSpPr>
        <p:spPr>
          <a:xfrm>
            <a:off x="1323973" y="2579369"/>
            <a:ext cx="9677402" cy="13186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55675" rtl="1">
              <a:lnSpc>
                <a:spcPct val="120000"/>
              </a:lnSpc>
              <a:defRPr/>
            </a:pPr>
            <a:r>
              <a:rPr lang="ar-S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Titr" pitchFamily="2" charset="-78"/>
              </a:rPr>
              <a:t>عنوان</a:t>
            </a:r>
            <a:r>
              <a:rPr lang="fa-IR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Titr" pitchFamily="2" charset="-78"/>
              </a:rPr>
              <a:t> مقاله</a:t>
            </a:r>
            <a:endParaRPr lang="ar-SA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B Titr" pitchFamily="2" charset="-7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ED506FF-38C1-2C5A-1E54-49237B9218E6}"/>
              </a:ext>
            </a:extLst>
          </p:cNvPr>
          <p:cNvGrpSpPr/>
          <p:nvPr/>
        </p:nvGrpSpPr>
        <p:grpSpPr>
          <a:xfrm>
            <a:off x="1987223" y="4179789"/>
            <a:ext cx="8217551" cy="649080"/>
            <a:chOff x="1606589" y="5051384"/>
            <a:chExt cx="5651177" cy="466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E47957-6595-F7F2-02F4-C98D1344E4D4}"/>
                </a:ext>
              </a:extLst>
            </p:cNvPr>
            <p:cNvSpPr/>
            <p:nvPr/>
          </p:nvSpPr>
          <p:spPr>
            <a:xfrm>
              <a:off x="4908281" y="5053358"/>
              <a:ext cx="2349485" cy="464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نویسنده اول</a:t>
              </a:r>
            </a:p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سمت / سازمان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B7B68A-21D9-9445-021D-09F805C0A50D}"/>
                </a:ext>
              </a:extLst>
            </p:cNvPr>
            <p:cNvSpPr/>
            <p:nvPr/>
          </p:nvSpPr>
          <p:spPr>
            <a:xfrm>
              <a:off x="3257435" y="5051384"/>
              <a:ext cx="2349485" cy="464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نویسنده دوم</a:t>
              </a:r>
              <a:br>
                <a:rPr lang="fa-IR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</a:b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سمت / </a:t>
              </a: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  <a:t>سازمان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AE10AA-0D87-1FF9-D9E6-EDC306A59C94}"/>
                </a:ext>
              </a:extLst>
            </p:cNvPr>
            <p:cNvSpPr/>
            <p:nvPr/>
          </p:nvSpPr>
          <p:spPr>
            <a:xfrm>
              <a:off x="1606589" y="5051384"/>
              <a:ext cx="2349485" cy="464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b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  <a:t>نویسنده سوم</a:t>
              </a:r>
              <a:br>
                <a:rPr lang="fa-IR" b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</a:b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  <a:t>سمت / سازمان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10DD1E1-C093-0A13-BEBE-B3C6AD0EF2C7}"/>
              </a:ext>
            </a:extLst>
          </p:cNvPr>
          <p:cNvSpPr/>
          <p:nvPr/>
        </p:nvSpPr>
        <p:spPr>
          <a:xfrm>
            <a:off x="2807367" y="5405894"/>
            <a:ext cx="30630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55675" rtl="1">
              <a:spcBef>
                <a:spcPct val="50000"/>
              </a:spcBef>
              <a:defRPr/>
            </a:pPr>
            <a:r>
              <a:rPr lang="fa-IR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" panose="00000400000000000000" pitchFamily="2" charset="-78"/>
              </a:rPr>
              <a:t>ارائه‌دهنده</a:t>
            </a:r>
            <a:r>
              <a:rPr lang="fa-IR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" panose="00000400000000000000" pitchFamily="2" charset="-78"/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B Nazanin" panose="00000400000000000000" pitchFamily="2" charset="-78"/>
            </a:endParaRPr>
          </a:p>
          <a:p>
            <a:pPr algn="r" defTabSz="955675" rtl="1">
              <a:spcBef>
                <a:spcPct val="50000"/>
              </a:spcBef>
              <a:defRPr/>
            </a:pPr>
            <a:endParaRPr lang="fa-IR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26AE4E4-A760-2E6C-4B1D-549B9E15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1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258D9F-73A8-88BC-7DAA-FEF1F2F8680D}"/>
              </a:ext>
            </a:extLst>
          </p:cNvPr>
          <p:cNvSpPr/>
          <p:nvPr/>
        </p:nvSpPr>
        <p:spPr>
          <a:xfrm>
            <a:off x="-13637" y="0"/>
            <a:ext cx="4572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C3EA47-5312-2EF4-869A-73B5544D634C}"/>
              </a:ext>
            </a:extLst>
          </p:cNvPr>
          <p:cNvSpPr/>
          <p:nvPr/>
        </p:nvSpPr>
        <p:spPr>
          <a:xfrm>
            <a:off x="12146280" y="30480"/>
            <a:ext cx="45720" cy="682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72917E-CAE7-A1AD-451D-F01106879C2D}"/>
              </a:ext>
            </a:extLst>
          </p:cNvPr>
          <p:cNvSpPr/>
          <p:nvPr/>
        </p:nvSpPr>
        <p:spPr>
          <a:xfrm rot="16200000">
            <a:off x="6066321" y="-6095202"/>
            <a:ext cx="45719" cy="122056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95858B-78BD-4AE1-03B5-A6AA72AA2C9D}"/>
              </a:ext>
            </a:extLst>
          </p:cNvPr>
          <p:cNvSpPr/>
          <p:nvPr/>
        </p:nvSpPr>
        <p:spPr>
          <a:xfrm rot="16200000">
            <a:off x="6082820" y="759329"/>
            <a:ext cx="45719" cy="121726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9C4415-3622-E390-C840-335AD4A655DD}"/>
              </a:ext>
            </a:extLst>
          </p:cNvPr>
          <p:cNvSpPr/>
          <p:nvPr/>
        </p:nvSpPr>
        <p:spPr>
          <a:xfrm>
            <a:off x="5977157" y="5228216"/>
            <a:ext cx="852677" cy="85267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4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A8506-28E6-2BC8-5557-9FBF6D019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9871B9-272C-DDB7-9ADD-D27DA50B75FF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871CBA-316F-E8C0-41F6-CBFC59E4A94C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060F104-BE9B-D98D-6B60-3C00355CE9BB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8F947FB4-6543-43A0-C4FF-34326D533DAB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4B327-0491-D78E-03FC-2C66DD04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2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E7686D4D-9B5B-BBD3-0A0C-770425AD8204}"/>
              </a:ext>
            </a:extLst>
          </p:cNvPr>
          <p:cNvSpPr/>
          <p:nvPr/>
        </p:nvSpPr>
        <p:spPr>
          <a:xfrm>
            <a:off x="4709160" y="1475200"/>
            <a:ext cx="2796540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سر فصل مطالب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190F6CBC-73DB-8BA0-787E-8F8B13F34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53747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F7549-C2FF-1E7A-A146-174B214E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C42C376-A72D-9967-E119-34BF31BFDBAB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9788A9-AA49-F3F3-C864-59CE4A8406A0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408FA62-BD08-E718-B24F-DF49048E54E3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A9C27440-B305-C481-04DC-2A26F1B146B4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950A8-61A5-14EC-7F55-EBFCAB43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332AC2F-D870-ADC8-6B4F-BD2690E94061}"/>
              </a:ext>
            </a:extLst>
          </p:cNvPr>
          <p:cNvSpPr/>
          <p:nvPr/>
        </p:nvSpPr>
        <p:spPr>
          <a:xfrm>
            <a:off x="4709160" y="1475200"/>
            <a:ext cx="2796540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مقدمه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1A1A66F1-3E11-2D6B-24E7-A3B8FEB2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80684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AE67D2-BD31-503D-575D-359C0CAB0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8A248A-43DD-BB30-6389-28AB72B1D4A0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E01EBC-07F1-0E4C-9490-3BE01DDFCCA6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5889A9-55E4-5FB6-F105-19727EE410D4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8CF4D566-D828-791A-7AA7-C117F1A56878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9048F7-0545-2DF2-4B4F-524B8E7A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4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8227632-F46D-263B-F6DF-361AE4766068}"/>
              </a:ext>
            </a:extLst>
          </p:cNvPr>
          <p:cNvSpPr/>
          <p:nvPr/>
        </p:nvSpPr>
        <p:spPr>
          <a:xfrm>
            <a:off x="4709160" y="1475200"/>
            <a:ext cx="2796540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روش تحقیق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C412D51B-F186-A63B-C670-C6D9619A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867712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B17549-FC99-C74B-A97F-B5FF4687C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49611B-D0AD-1EA2-4E5E-DB0B2C5BE547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FF379B-6E74-58B1-E2DC-667581627BE1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AC98939-B54C-6C85-EFFA-E4B05BC50AD1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34711E14-9D71-9E84-B012-C54AA7112690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9140B8-C344-2754-6B59-03A48A7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079EC51E-E43C-6D6A-C60C-80D5FC4464C0}"/>
              </a:ext>
            </a:extLst>
          </p:cNvPr>
          <p:cNvSpPr/>
          <p:nvPr/>
        </p:nvSpPr>
        <p:spPr>
          <a:xfrm>
            <a:off x="4260028" y="1475200"/>
            <a:ext cx="3694804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مطالعه موردی (در صورت لزوم)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33BD4114-A404-1F1D-6D54-B4FCF834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1799314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6AA16-5057-15FE-4C98-86B518366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8D687B-6AB0-DBE8-3700-B352ECA112B3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C9F029-E0A2-0F5D-E889-EE58F790C81F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D88B06-A5C5-D5CD-1B94-C1362FC11B3D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E7E297BA-2A4C-4280-4DCF-F4C5CDF2F4EB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984712-A12D-D2E5-B6BF-F44F70F3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6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AC6F5217-42D8-9716-7CEE-77130FEB9DC5}"/>
              </a:ext>
            </a:extLst>
          </p:cNvPr>
          <p:cNvSpPr/>
          <p:nvPr/>
        </p:nvSpPr>
        <p:spPr>
          <a:xfrm>
            <a:off x="5518673" y="1475200"/>
            <a:ext cx="1177514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نتایج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9F78A6A-B1B4-D7BA-DE69-B3C0D7DF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66450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AF123-5002-5469-AD59-8779F0850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835954-2D90-DA15-D365-DA8FB300A483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1A2D2A-A591-0C9D-27D2-EDE4A3CCE503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52DA5F-6AA9-D06B-5792-DE10B0B189FB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035D24A6-17E7-38F4-0D6A-36F7FBA40C1C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102402-A875-BC13-2816-506EAC6A8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7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ADD83505-48FB-30A2-BC6D-D3BD8167FC30}"/>
              </a:ext>
            </a:extLst>
          </p:cNvPr>
          <p:cNvSpPr/>
          <p:nvPr/>
        </p:nvSpPr>
        <p:spPr>
          <a:xfrm>
            <a:off x="5260489" y="1475200"/>
            <a:ext cx="1693882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جمع‌بندی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D8F121FE-2BD9-F286-D296-DF35CC33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47098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3884A5-F40C-7A61-8A77-3A343190B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7CE20FB-B53A-7969-E3F6-3E95E641AAD9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3B764B-BB9E-87A9-830E-CC9642F94E57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9D0658A-B52B-5EE1-DAC2-764972301087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6DCD4E91-969C-2FA0-7735-A0C8BF4B4D12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برای تشکر و نیز دعوت حضار برای طرح سوالات از این اسلاید استفاده شود.</a:t>
              </a: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815C45-7D12-4E78-67E1-27678BCE3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8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CDABC1EA-4B01-5602-91FF-E4789EF18D46}"/>
              </a:ext>
            </a:extLst>
          </p:cNvPr>
          <p:cNvSpPr/>
          <p:nvPr/>
        </p:nvSpPr>
        <p:spPr>
          <a:xfrm>
            <a:off x="5260489" y="1475200"/>
            <a:ext cx="1693882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سوال؟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B5113A3F-1DA1-B9E5-B99A-182437D2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2670523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150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B Nazanin</vt:lpstr>
      <vt:lpstr>B Titr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Parsa Sadri</cp:lastModifiedBy>
  <cp:revision>33</cp:revision>
  <dcterms:created xsi:type="dcterms:W3CDTF">2023-06-17T10:22:05Z</dcterms:created>
  <dcterms:modified xsi:type="dcterms:W3CDTF">2026-10-11T23:25:04Z</dcterms:modified>
</cp:coreProperties>
</file>